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af75e9f6ba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af75e9f6ba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af75e9f6ba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af75e9f6ba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af75e9f6ba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af75e9f6ba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af75e9f6ba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af75e9f6ba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af75e9f6ba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af75e9f6ba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af75e9f6ba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af75e9f6ba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af75e9f6ba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af75e9f6ba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af75e9f6ba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af75e9f6ba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af75e9f6ba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af75e9f6ba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af75e9f6ba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af75e9f6ba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af75e9f6ba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af75e9f6ba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af75e9f6ba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af75e9f6ba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Winter driving advisory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Ryan Hoke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seating disappears under accumulating snowfall. </a:t>
            </a:r>
            <a:endParaRPr/>
          </a:p>
        </p:txBody>
      </p:sp>
      <p:pic>
        <p:nvPicPr>
          <p:cNvPr id="189" name="Google Shape;189;p22" title="snow covered bench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675" y="242125"/>
            <a:ext cx="5334102" cy="400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Snow removal pushes hazards to roadside edges. </a:t>
            </a:r>
            <a:endParaRPr/>
          </a:p>
        </p:txBody>
      </p:sp>
      <p:pic>
        <p:nvPicPr>
          <p:cNvPr id="195" name="Google Shape;195;p23" title="large snow bank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4950" y="174825"/>
            <a:ext cx="5334102" cy="400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 repair shops see increased winter-related vehicle damage. </a:t>
            </a:r>
            <a:endParaRPr/>
          </a:p>
        </p:txBody>
      </p:sp>
      <p:pic>
        <p:nvPicPr>
          <p:cNvPr id="201" name="Google Shape;201;p24" title="autoshop.jpeg"/>
          <p:cNvPicPr preferRelativeResize="0"/>
          <p:nvPr/>
        </p:nvPicPr>
        <p:blipFill rotWithShape="1">
          <a:blip r:embed="rId3">
            <a:alphaModFix/>
          </a:blip>
          <a:srcRect b="18969" l="0" r="0" t="0"/>
          <a:stretch/>
        </p:blipFill>
        <p:spPr>
          <a:xfrm>
            <a:off x="1613675" y="690675"/>
            <a:ext cx="5334102" cy="324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Daily ice removal adds time and maintenance to winter driving. </a:t>
            </a:r>
            <a:endParaRPr/>
          </a:p>
        </p:txBody>
      </p:sp>
      <p:pic>
        <p:nvPicPr>
          <p:cNvPr id="207" name="Google Shape;207;p25" title="scrapping window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675" y="249575"/>
            <a:ext cx="5334102" cy="400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Heavy snowfall buries vehicles overnight in residential neighborhoods. </a:t>
            </a:r>
            <a:endParaRPr/>
          </a:p>
        </p:txBody>
      </p:sp>
      <p:pic>
        <p:nvPicPr>
          <p:cNvPr id="141" name="Google Shape;141;p14" title="Snow covered truck.jpeg"/>
          <p:cNvPicPr preferRelativeResize="0"/>
          <p:nvPr/>
        </p:nvPicPr>
        <p:blipFill rotWithShape="1">
          <a:blip r:embed="rId3">
            <a:alphaModFix/>
          </a:blip>
          <a:srcRect b="0" l="0" r="26969" t="0"/>
          <a:stretch/>
        </p:blipFill>
        <p:spPr>
          <a:xfrm>
            <a:off x="2461100" y="167350"/>
            <a:ext cx="4221800" cy="400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Packed ice creates slipping hazards for pedestrians and drivers. </a:t>
            </a:r>
            <a:endParaRPr/>
          </a:p>
        </p:txBody>
      </p:sp>
      <p:pic>
        <p:nvPicPr>
          <p:cNvPr id="147" name="Google Shape;147;p15" title="Icy sidewalk path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675" y="152400"/>
            <a:ext cx="5334102" cy="400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Winter storms disrupt everyday outdoor spaces. </a:t>
            </a:r>
            <a:endParaRPr/>
          </a:p>
        </p:txBody>
      </p:sp>
      <p:pic>
        <p:nvPicPr>
          <p:cNvPr id="153" name="Google Shape;153;p16" title="Chair tipped in snow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675" y="122500"/>
            <a:ext cx="5334102" cy="400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Snowbanks grow as </a:t>
            </a:r>
            <a:r>
              <a:rPr lang="en"/>
              <a:t>storms</a:t>
            </a:r>
            <a:r>
              <a:rPr lang="en"/>
              <a:t> continue throughout the season. </a:t>
            </a:r>
            <a:endParaRPr/>
          </a:p>
        </p:txBody>
      </p:sp>
      <p:pic>
        <p:nvPicPr>
          <p:cNvPr id="159" name="Google Shape;159;p17" title="Basketball hoop in snow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675" y="129950"/>
            <a:ext cx="5334102" cy="400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Plowed snow piles </a:t>
            </a:r>
            <a:r>
              <a:rPr lang="en"/>
              <a:t>create</a:t>
            </a:r>
            <a:r>
              <a:rPr lang="en"/>
              <a:t> obstacles near parked cars. </a:t>
            </a:r>
            <a:endParaRPr/>
          </a:p>
        </p:txBody>
      </p:sp>
      <p:pic>
        <p:nvPicPr>
          <p:cNvPr id="165" name="Google Shape;165;p18" title="Plowed snow in front of parked car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9175" y="762550"/>
            <a:ext cx="5334102" cy="345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Minor collisions lead to costly vehicle repairs. </a:t>
            </a:r>
            <a:endParaRPr/>
          </a:p>
        </p:txBody>
      </p:sp>
      <p:pic>
        <p:nvPicPr>
          <p:cNvPr id="171" name="Google Shape;171;p19" title="Dented pumper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675" y="227150"/>
            <a:ext cx="5334102" cy="400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Melting snow freezes </a:t>
            </a:r>
            <a:r>
              <a:rPr lang="en"/>
              <a:t>beneath</a:t>
            </a:r>
            <a:r>
              <a:rPr lang="en"/>
              <a:t> parked </a:t>
            </a:r>
            <a:r>
              <a:rPr lang="en"/>
              <a:t>vehicles</a:t>
            </a:r>
            <a:r>
              <a:rPr lang="en"/>
              <a:t> overnight. </a:t>
            </a:r>
            <a:endParaRPr/>
          </a:p>
        </p:txBody>
      </p:sp>
      <p:pic>
        <p:nvPicPr>
          <p:cNvPr id="177" name="Google Shape;177;p20" title="Icicles on bumper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675" y="304800"/>
            <a:ext cx="5334102" cy="400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navigate snowy paths daily during winter months. </a:t>
            </a:r>
            <a:endParaRPr/>
          </a:p>
        </p:txBody>
      </p:sp>
      <p:pic>
        <p:nvPicPr>
          <p:cNvPr id="183" name="Google Shape;183;p21" title="Footprints in snow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4950" y="77625"/>
            <a:ext cx="5334102" cy="400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